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9" r:id="rId4"/>
    <p:sldId id="262" r:id="rId5"/>
    <p:sldId id="258" r:id="rId6"/>
    <p:sldId id="260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78"/>
    <p:restoredTop sz="82294"/>
  </p:normalViewPr>
  <p:slideViewPr>
    <p:cSldViewPr snapToGrid="0" snapToObjects="1">
      <p:cViewPr>
        <p:scale>
          <a:sx n="93" d="100"/>
          <a:sy n="93" d="100"/>
        </p:scale>
        <p:origin x="2448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D86B53-2207-9B42-B324-9970861C9B43}" type="datetimeFigureOut">
              <a:rPr lang="en-US" smtClean="0"/>
              <a:t>3/10/22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C77CB4-1B6E-784D-8B80-614C3A136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50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Problem Notes: 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Recommender systems create personalized content which show the user opinions similar to their own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They generate huge incomes for companies: </a:t>
            </a:r>
            <a:r>
              <a:rPr lang="en-US" dirty="0" err="1"/>
              <a:t>Netlfix</a:t>
            </a:r>
            <a:r>
              <a:rPr lang="en-US" dirty="0"/>
              <a:t> Prize with the goal to create a system better than their own with a £1m reward</a:t>
            </a:r>
          </a:p>
          <a:p>
            <a:pPr marL="171450" indent="-171450">
              <a:buFontTx/>
              <a:buChar char="-"/>
            </a:pPr>
            <a:r>
              <a:rPr lang="en-US" dirty="0"/>
              <a:t>While they are useful for products like Netflix when recommending series and movies, when it comes to information, news and opinion, the affects are far more damaging </a:t>
            </a:r>
          </a:p>
          <a:p>
            <a:pPr marL="171450" indent="-171450">
              <a:buFontTx/>
              <a:buChar char="-"/>
            </a:pPr>
            <a:r>
              <a:rPr lang="en-US" dirty="0"/>
              <a:t>When only shown opinions that match your own, the ability to  communication breaks down, increased </a:t>
            </a:r>
            <a:r>
              <a:rPr lang="en-US" dirty="0" err="1"/>
              <a:t>polarisation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“pick your own news”</a:t>
            </a:r>
          </a:p>
          <a:p>
            <a:pPr marL="171450" indent="-171450">
              <a:buFontTx/>
              <a:buChar char="-"/>
            </a:pPr>
            <a:r>
              <a:rPr lang="en-US" dirty="0"/>
              <a:t>“we become so secure in our bubbles” that wrong and right is divided between our internal beliefs and theirs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C77CB4-1B6E-784D-8B80-614C3A1366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idea of prism search: 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As the analogy suggests, a prism search is the idea of being able to access for the full spectrum of public opinion, that stems from your own</a:t>
            </a:r>
          </a:p>
          <a:p>
            <a:pPr marL="171450" indent="-171450">
              <a:buFontTx/>
              <a:buChar char="-"/>
            </a:pPr>
            <a:r>
              <a:rPr lang="en-US" dirty="0"/>
              <a:t>With our product, you will be able to search an interest of yours and get back a range of public opinions presented in a semantical 3d space (positioned and clustered on meaning. 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you ask?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C77CB4-1B6E-784D-8B80-614C3A1366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1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C77CB4-1B6E-784D-8B80-614C3A1366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126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Top2Vec Explanation: 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Top2Vec embeds words and documents, to create topic vectors that display topics by sentimental closeness.</a:t>
            </a:r>
          </a:p>
          <a:p>
            <a:pPr marL="171450" indent="-171450">
              <a:buFontTx/>
              <a:buChar char="-"/>
            </a:pPr>
            <a:r>
              <a:rPr lang="en-US" dirty="0"/>
              <a:t>This simply means that each word and each document acts as a point in a high dimensional space.</a:t>
            </a:r>
          </a:p>
          <a:p>
            <a:pPr marL="171450" indent="-171450">
              <a:buFontTx/>
              <a:buChar char="-"/>
            </a:pPr>
            <a:r>
              <a:rPr lang="en-US" dirty="0"/>
              <a:t>An algorithm called UMAP is used to reduce the number of dimensions, before it uses HDBSCAN, a clustering algorithm to find distinct clusters in the dimensional space, which can be defined as a topic. 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These topics are presented as vectors, that is the centroid of the document clusters.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Roberta Explanation: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part of our analysis, we also utilize another important model within NLP</a:t>
            </a:r>
          </a:p>
          <a:p>
            <a:pPr marL="171450" indent="-171450">
              <a:buFontTx/>
              <a:buChar char="-"/>
            </a:pPr>
            <a:r>
              <a:rPr lang="en-US" dirty="0"/>
              <a:t>Roberta is a sentiment analysis model trained on 58m tweets; it </a:t>
            </a:r>
            <a:r>
              <a:rPr lang="en-US" dirty="0" err="1"/>
              <a:t>categorises</a:t>
            </a:r>
            <a:r>
              <a:rPr lang="en-US" dirty="0"/>
              <a:t> tweets into positive, negative and neutral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C77CB4-1B6E-784D-8B80-614C3A1366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57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204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610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403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344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79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910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339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136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049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89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55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813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599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38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3/10/22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8934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0D246-8F58-BF4C-9A45-BD3A6D3249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census of public opinion </a:t>
            </a:r>
          </a:p>
        </p:txBody>
      </p:sp>
    </p:spTree>
    <p:extLst>
      <p:ext uri="{BB962C8B-B14F-4D97-AF65-F5344CB8AC3E}">
        <p14:creationId xmlns:p14="http://schemas.microsoft.com/office/powerpoint/2010/main" val="532335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ABBC3-AECF-A04A-AED2-B4D40D05F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The</a:t>
            </a:r>
            <a:br>
              <a:rPr lang="en-US" dirty="0"/>
            </a:br>
            <a:r>
              <a:rPr lang="en-US" dirty="0"/>
              <a:t>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3A1CC-E616-4E43-BFA0-6631D530FA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09347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D62B0-797E-E34E-B9A3-A3B76F824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Echo chambers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F63B197-7D09-CE46-B454-D28432B62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20684" y="1326600"/>
            <a:ext cx="6327175" cy="4204800"/>
          </a:xfrm>
        </p:spPr>
      </p:pic>
    </p:spTree>
    <p:extLst>
      <p:ext uri="{BB962C8B-B14F-4D97-AF65-F5344CB8AC3E}">
        <p14:creationId xmlns:p14="http://schemas.microsoft.com/office/powerpoint/2010/main" val="982784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A0EB5BE-7B02-604E-88B7-873CF1FB17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27683" y="1469068"/>
            <a:ext cx="6819544" cy="426221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CE54BB5-F484-1544-98C2-BE3B7E6BEEE9}"/>
              </a:ext>
            </a:extLst>
          </p:cNvPr>
          <p:cNvSpPr txBox="1"/>
          <p:nvPr/>
        </p:nvSpPr>
        <p:spPr>
          <a:xfrm>
            <a:off x="2594344" y="1467293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Polarisation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342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7A8E0-3C58-7248-BEF5-49FBFAABC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</a:t>
            </a:r>
            <a:br>
              <a:rPr lang="en-US" dirty="0"/>
            </a:br>
            <a:r>
              <a:rPr lang="en-US" dirty="0"/>
              <a:t>solution</a:t>
            </a: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50743FB4-97CF-4C45-A674-BB1864AA1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588" y="536805"/>
            <a:ext cx="6449202" cy="388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539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528F3-10F4-7548-BC54-B2A6495D6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Prism Search 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3E696966-8968-164C-A836-9EF9627A8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20684" y="1566312"/>
            <a:ext cx="6246805" cy="4845600"/>
          </a:xfrm>
        </p:spPr>
      </p:pic>
    </p:spTree>
    <p:extLst>
      <p:ext uri="{BB962C8B-B14F-4D97-AF65-F5344CB8AC3E}">
        <p14:creationId xmlns:p14="http://schemas.microsoft.com/office/powerpoint/2010/main" val="1644200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812FC9C-AD77-6643-81AE-7FA0A7125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956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DA09-CBE5-2944-9363-7FCA70AAB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 and outs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033C89-F199-9249-B731-1847788630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Top2Vec and (Roberta?)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709C44-0BBB-0C44-967E-B4435F66CB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Top2Vec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9262F8-FE11-D548-AB53-75326DB270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 Challenges (future)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3FC22D-FEFD-B346-8163-28FE822BAA3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Time of Roberta and Google </a:t>
            </a:r>
          </a:p>
          <a:p>
            <a:r>
              <a:rPr lang="en-US" dirty="0"/>
              <a:t>Best way to reduce dimensionality </a:t>
            </a:r>
          </a:p>
        </p:txBody>
      </p:sp>
    </p:spTree>
    <p:extLst>
      <p:ext uri="{BB962C8B-B14F-4D97-AF65-F5344CB8AC3E}">
        <p14:creationId xmlns:p14="http://schemas.microsoft.com/office/powerpoint/2010/main" val="168118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{BF944370-F896-D949-A098-57F9E5EF210B}tf10001121</Template>
  <TotalTime>1904</TotalTime>
  <Words>368</Words>
  <Application>Microsoft Macintosh PowerPoint</Application>
  <PresentationFormat>Widescreen</PresentationFormat>
  <Paragraphs>40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Century Gothic</vt:lpstr>
      <vt:lpstr>Wingdings 2</vt:lpstr>
      <vt:lpstr>Quotable</vt:lpstr>
      <vt:lpstr>The census of public opinion </vt:lpstr>
      <vt:lpstr> The problem</vt:lpstr>
      <vt:lpstr>Echo chambers</vt:lpstr>
      <vt:lpstr>PowerPoint Presentation</vt:lpstr>
      <vt:lpstr>The solution</vt:lpstr>
      <vt:lpstr>Prism Search </vt:lpstr>
      <vt:lpstr>PowerPoint Presentation</vt:lpstr>
      <vt:lpstr>Ins and outs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studio of public opinion </dc:title>
  <dc:creator>Nathaniel Casely-Hayford</dc:creator>
  <cp:lastModifiedBy>Nathaniel Casely-Hayford</cp:lastModifiedBy>
  <cp:revision>4</cp:revision>
  <dcterms:created xsi:type="dcterms:W3CDTF">2022-03-08T16:40:50Z</dcterms:created>
  <dcterms:modified xsi:type="dcterms:W3CDTF">2022-03-10T13:32:39Z</dcterms:modified>
</cp:coreProperties>
</file>

<file path=docProps/thumbnail.jpeg>
</file>